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4BB1A-AFBC-4DD6-95CD-079A3679BD9E}" v="45" dt="2022-09-11T10:07:10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4B30F4-3C58-4771-9E7C-DE9D59B74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E66E9E8-3077-41BE-AE31-6925686ED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84A12D-D910-4CD2-A412-041219D7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64513" y="6516691"/>
            <a:ext cx="1027487" cy="365125"/>
          </a:xfrm>
        </p:spPr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9D620973-F08C-4C85-90BC-59E44B998FFE}"/>
              </a:ext>
            </a:extLst>
          </p:cNvPr>
          <p:cNvGrpSpPr/>
          <p:nvPr userDrawn="1"/>
        </p:nvGrpSpPr>
        <p:grpSpPr>
          <a:xfrm>
            <a:off x="-3048" y="6103726"/>
            <a:ext cx="12198096" cy="595311"/>
            <a:chOff x="0" y="6095999"/>
            <a:chExt cx="12198096" cy="59531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801D6771-EBCA-4A63-AFF0-046EADDCD7BE}"/>
                </a:ext>
              </a:extLst>
            </p:cNvPr>
            <p:cNvSpPr/>
            <p:nvPr/>
          </p:nvSpPr>
          <p:spPr>
            <a:xfrm>
              <a:off x="6096" y="6419088"/>
              <a:ext cx="12192000" cy="97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361A737C-B5E3-44A6-A1FB-34CB59AF075C}"/>
                </a:ext>
              </a:extLst>
            </p:cNvPr>
            <p:cNvSpPr/>
            <p:nvPr/>
          </p:nvSpPr>
          <p:spPr>
            <a:xfrm>
              <a:off x="0" y="6266688"/>
              <a:ext cx="12192000" cy="9753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0C738595-C32A-409F-AE6E-9861005B3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57" y="6095999"/>
              <a:ext cx="891835" cy="5953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55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57DC4A-D0B9-41B3-AEAE-AF85B302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46DBF58-01EE-4A11-B60A-7E1EC006F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0A991F-FAA9-424E-B273-960DD43A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21058B-F86E-4865-ABED-E8622EC6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7D367A-E6A2-4CB3-9FF0-3A95403B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58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8F57D8D-D517-46FA-93A2-6B9736668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ADC6CC6-A4B7-4E48-A5F6-B84D13F95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E5AB9A-437C-4A95-84D7-530913F2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E1FC98-56DD-480C-8B93-90DBF7B3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547BE9-B1D6-4811-B7A4-ADF9A446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57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D8D3AB-40F1-4C41-BDF1-14F0C8AC5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2E7830C-F575-496A-910E-3A0EFC800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38A210-3790-4DC9-ADFD-63C91E7F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D7FCCA-CE31-462C-B715-8423989D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E48D9D-6946-4063-9852-7D6C8B93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023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7790A6-E907-417E-8F4E-3614B9E6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B8DC49-BD43-45B5-8CCB-B60DE8F98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666558-93BB-47EE-BB0E-71F5CB80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76202C-FD50-41D7-9488-CEC965C2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7AE8D9-8CF7-490B-8B2E-D48CD193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832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04C6FE-5449-4293-89E5-FE3BCBC3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040F84-5A88-4EAD-8217-4E17C71B3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C592C6-10CE-4DFE-B3A0-2F9176D6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95742F-924A-47C8-BEBD-F4E32A63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DDA403-0E4D-4A1E-8DDB-24568368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7360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630551-1D07-4C6A-A941-74C96DA2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A2F462-3265-4934-8945-1B5F7BBD9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211B1F-4A80-48F1-AAAB-5A95A1671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38B42F-47F1-4277-AEF9-9F136493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12A4DF-1849-40DD-A524-7E4E1571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E0319A-EDDE-471B-8FD5-3E79D2FA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004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9DDDFF-2B35-443B-9CDB-90D6669C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5DD850B-254D-4113-987E-12E578314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BC452D-0A08-47C8-9896-962244773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3FFA9C3-4D19-41CE-AEB0-BE76171AE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0A5F40-56E2-42C3-B216-53F0B1656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BEEF099-A91E-4B5F-B1A0-593CEACA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A66E6E1-AFBC-48E2-93AB-CA8C535D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4EA9BBE-A274-4DC0-BED3-7C138536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65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CC9739-C485-412C-83FB-F4A1BCE9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ED8766B-6AB3-423A-A333-1E8A7BA5B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C5164B-3E15-496C-953D-F6C34EDA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F20D3AF-8B51-431F-85EF-DCA04A72E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036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16E8F59-8342-44EE-B32D-1FED872BB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2EA9E7E-97E5-4D16-B315-EEAEAD77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A7EA036-500B-47EA-82FE-DFA26E19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470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45DF5B-39CD-4B32-81F0-312468CFF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299456-65A1-4AA1-AA27-975318DA7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111B01-5C1A-409B-BD64-9414F1A4B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F6A59D2-257E-414D-8626-1787E816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014030-7352-4596-9EB0-3FBE5BFD5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9DDFB82-752F-4CC1-A941-01F07A6F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41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7C424-FF92-4DF6-8963-3B2FC207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82D2D7-2907-4304-B995-D477B789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530434-D43F-4AB7-981F-D1266284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31C952-530E-47D6-BB80-3EFA459E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493BC9-C20F-4D1D-B30E-246787C7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793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C7E5A1-84C3-4FA9-AC5D-415C99DC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DF1142A-1B18-4E67-BBC7-C5E1ACAEF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EB2393-C5F2-4727-B4FB-A4EBE47C1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17C2B8-881A-4AFA-A5BE-20C089566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B3E144-6672-4EE8-9FA1-F8E93E0E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CAB613-4DEC-4542-969B-3234C539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0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F83085-8E75-4E1B-B9EE-EF191B90D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95BD89A-1D55-4ADB-A41F-131707022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98A354-843C-41C8-9C8B-FAD5B1B8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CD2533-44CC-470B-96D2-748F159B4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F7529-9B3F-4385-A32E-C48B58C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005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D243E8C-A17F-418B-831E-9D586949E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A58A54-704F-4A36-9D9E-47C9D34A5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453F6E-2B15-4090-A371-2CCC5111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A3AC6-DC3D-467C-9B4A-05B30830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7BE876-8597-4CB8-B9BF-87394CA0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4059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A6FFFE-D6E0-408F-ADD2-E198ADD2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572C1E-CEBD-4A7D-87B0-0AE51BACB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783745D-9A4C-41AD-94FA-4FBF888E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9B1B44-05E2-4237-B455-F82606CD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07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7727DD-CC19-4BF6-ADB2-F3E35895F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61C598-82A5-400C-9119-E5FF83A02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FC57226-7B27-4C49-BC99-474CF6E2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7CADA4-2551-4156-A8A4-1D46E5EA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AA8CDD-8252-4D00-BFFA-0D0D004E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61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9DE443-2B24-482D-8A55-8EF3CE234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715975-BFD6-402C-8CD9-619E0FFDC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522CB5-CCFB-4280-83FD-BF2A58464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4F0E05-8029-4EF0-8D2F-CB3AE4C0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55C404-9FA0-4906-97A9-2F39DD86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E30C02-731C-4385-ACF6-CE6043D1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35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4DD27E-9DB6-4ADC-8CF5-92CFBF37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FA4A6E-2856-46C6-91D0-F2A2449F8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405334-C847-48D3-A4D6-467CB3EFB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DDDB1C1-667F-4DE9-BF93-23009B34B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9116342-1AC3-4729-8262-51B51EDAF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16B0313-B421-4AB6-B4E4-720E2096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6799E64-BAEC-4B95-9B63-257EFA97F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48976D-6078-4FAF-8F17-35293347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242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47A84B-BCF7-41BF-91A1-222C52EE2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1861FD5-EB10-41C8-B03D-B95431AC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5EA2E6F-22F1-4DF6-88BC-FD2070BD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EC1F4B9-5351-4385-9E6A-9F6F327B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45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855FE66-4C95-410B-8735-B12B92107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17B5F1-3F13-4C93-86EA-C4F1868FB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87532FB-6164-4040-A70B-F57E2FFC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341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7933AF-8481-4E66-A72B-A9088B7C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A9BAF8-AB58-450F-9BDD-CDFB69454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9411EC-624D-484C-9133-109E01A9F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5EEA30-2BD1-43E6-A811-60D94DBF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944C2B-324D-4CA8-A3CD-A753974F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F1C7ED-AFE1-4B2D-80D6-F7F1C89F8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18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71AD6C-DC89-4550-9FE2-1C58979B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8C8B7B-9383-4C8C-9D53-52B5209EC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E7F3AB-0FAD-45C6-A9FB-C986A5D5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CE66B7-6830-4E59-A5C1-49386F84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93E04F5-07F6-46AE-9CDD-0D40DB3F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B383FE-09E0-4658-8DA3-1B5399F2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58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17F1228-6EBC-489F-98F0-6EAACAD2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D97ECD-20E8-44D5-9A69-D7D0EBF45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482AF4-1F05-40E1-9E5A-7D837D17E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3B1E3-62F7-417E-83EA-F3CF921E582F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4F191F-E5AA-4DD0-A472-FFC51A18B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D9BDDC-D641-47F7-812F-DA53E4FE9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8599-6DFC-40F2-A649-918C654DB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976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936547A-16E6-46FA-B975-640E8993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A669E7-B912-4FD5-9819-CD20C4F3F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F8B7BE-7010-4439-B8C5-CEEA3E1FF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E9F62-08C8-4886-8E4A-D1749AEC8AF0}" type="datetimeFigureOut">
              <a:rPr lang="sv-SE" smtClean="0"/>
              <a:t>2022-09-11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00E9E0-DD07-40BE-805E-FA282FF12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3C984C-2BF5-4E6F-92FA-49FB91C01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BC28-905B-4E79-9FEA-F5279C1D3A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6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hyperlink" Target="mailto:ungdom@saik.o.se" TargetMode="External"/><Relationship Id="rId3" Type="http://schemas.openxmlformats.org/officeDocument/2006/relationships/image" Target="../media/image2.png"/><Relationship Id="rId21" Type="http://schemas.openxmlformats.org/officeDocument/2006/relationships/hyperlink" Target="http://www.hittaut.nu/partille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hyperlink" Target="http://www.saik.o.se/" TargetMode="External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20" Type="http://schemas.openxmlformats.org/officeDocument/2006/relationships/hyperlink" Target="http://kasjontrail.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19" Type="http://schemas.openxmlformats.org/officeDocument/2006/relationships/hyperlink" Target="mailto:styrelsen@saik.o.se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Relationship Id="rId22" Type="http://schemas.openxmlformats.org/officeDocument/2006/relationships/hyperlink" Target="https://www.savedalensaik.se/sida/?ID=2401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 7">
            <a:extLst>
              <a:ext uri="{FF2B5EF4-FFF2-40B4-BE49-F238E27FC236}">
                <a16:creationId xmlns:a16="http://schemas.microsoft.com/office/drawing/2014/main" id="{C5AE0955-78E1-45B6-A41B-F836DFC76C0B}"/>
              </a:ext>
            </a:extLst>
          </p:cNvPr>
          <p:cNvGrpSpPr/>
          <p:nvPr/>
        </p:nvGrpSpPr>
        <p:grpSpPr>
          <a:xfrm>
            <a:off x="0" y="6095999"/>
            <a:ext cx="12198096" cy="595311"/>
            <a:chOff x="0" y="6095999"/>
            <a:chExt cx="12198096" cy="595311"/>
          </a:xfrm>
        </p:grpSpPr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D9EA1EE7-AD16-48E4-A513-9BE77AD147BE}"/>
                </a:ext>
              </a:extLst>
            </p:cNvPr>
            <p:cNvSpPr/>
            <p:nvPr/>
          </p:nvSpPr>
          <p:spPr>
            <a:xfrm>
              <a:off x="6096" y="6419088"/>
              <a:ext cx="12192000" cy="97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61EBE3E1-7DEE-4F63-8468-CD90EA52BC43}"/>
                </a:ext>
              </a:extLst>
            </p:cNvPr>
            <p:cNvSpPr/>
            <p:nvPr/>
          </p:nvSpPr>
          <p:spPr>
            <a:xfrm>
              <a:off x="0" y="6266688"/>
              <a:ext cx="12192000" cy="9753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43A5C367-FA64-4ADD-A0D8-642E7ACA7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57" y="6095999"/>
              <a:ext cx="891835" cy="595311"/>
            </a:xfrm>
            <a:prstGeom prst="rect">
              <a:avLst/>
            </a:prstGeom>
          </p:spPr>
        </p:pic>
      </p:grpSp>
      <p:pic>
        <p:nvPicPr>
          <p:cNvPr id="3" name="Bildobjekt 2">
            <a:extLst>
              <a:ext uri="{FF2B5EF4-FFF2-40B4-BE49-F238E27FC236}">
                <a16:creationId xmlns:a16="http://schemas.microsoft.com/office/drawing/2014/main" id="{2111CED4-5025-1690-CFBB-2EE063AC0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88" y="5226478"/>
            <a:ext cx="1206661" cy="756719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83964A30-19A5-789F-8E21-F523E2D24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109" y="4732417"/>
            <a:ext cx="1438782" cy="684694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2604BF19-35D7-6371-647C-B8AB6AF166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9865" y="5313790"/>
            <a:ext cx="1396366" cy="8765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851839AB-4B1E-500E-AFEB-7D79AACF23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34321" y="5463842"/>
            <a:ext cx="1121509" cy="698035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135F6AB-7C1B-167C-736A-51417B959B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5526" y="5436531"/>
            <a:ext cx="1209478" cy="758486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DD0B2025-C7AD-3528-FB24-7209D4C799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91644" y="4599107"/>
            <a:ext cx="1640772" cy="924209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E0C9D5-C62C-258D-608C-FFDCC98DC9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4232" y="5349779"/>
            <a:ext cx="1209478" cy="842720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5CE67210-FE24-66F1-2203-BB27D70F50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83989" y="3354483"/>
            <a:ext cx="1463167" cy="845275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1DFF3E13-796E-0E53-01B5-CED796DC08A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79192" y="2356259"/>
            <a:ext cx="1076638" cy="63193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44571BD0-6ADC-29ED-B7E2-B705D27FFC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83989" y="1095415"/>
            <a:ext cx="1463167" cy="914479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F52BF17E-176E-178C-4935-92992465D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09180" y="5388152"/>
            <a:ext cx="1053663" cy="842721"/>
          </a:xfrm>
          <a:prstGeom prst="rect">
            <a:avLst/>
          </a:prstGeom>
        </p:spPr>
      </p:pic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9E2D6304-5292-2E6A-71F6-68E832B0544C}"/>
              </a:ext>
            </a:extLst>
          </p:cNvPr>
          <p:cNvCxnSpPr/>
          <p:nvPr/>
        </p:nvCxnSpPr>
        <p:spPr>
          <a:xfrm>
            <a:off x="330926" y="4661423"/>
            <a:ext cx="118610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63FFF830-4021-851B-2273-04E58D7159D7}"/>
              </a:ext>
            </a:extLst>
          </p:cNvPr>
          <p:cNvSpPr txBox="1"/>
          <p:nvPr/>
        </p:nvSpPr>
        <p:spPr>
          <a:xfrm>
            <a:off x="134040" y="4827507"/>
            <a:ext cx="182296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i="1" dirty="0"/>
              <a:t>Våra Samarbetspartners</a:t>
            </a:r>
          </a:p>
          <a:p>
            <a:endParaRPr lang="sv-S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F47B5E-B5D7-FA94-2996-6C80871D5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978" y="4740060"/>
            <a:ext cx="1463118" cy="65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7AC3814-E1CA-C639-0465-835568FD7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602" y="4736572"/>
            <a:ext cx="929376" cy="58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4469AE3-8244-2BDE-2458-F8335847A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404" y="4748354"/>
            <a:ext cx="1147354" cy="57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ubrik 19">
            <a:extLst>
              <a:ext uri="{FF2B5EF4-FFF2-40B4-BE49-F238E27FC236}">
                <a16:creationId xmlns:a16="http://schemas.microsoft.com/office/drawing/2014/main" id="{DC765CAA-DB5A-1FAC-4D00-31299393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6" y="102611"/>
            <a:ext cx="9491576" cy="554723"/>
          </a:xfrm>
        </p:spPr>
        <p:txBody>
          <a:bodyPr>
            <a:normAutofit/>
          </a:bodyPr>
          <a:lstStyle/>
          <a:p>
            <a:pPr algn="ctr"/>
            <a:r>
              <a:rPr lang="sv-SE" sz="3200" dirty="0">
                <a:latin typeface="+mn-lt"/>
              </a:rPr>
              <a:t>Sävedalens AIK - Orientering</a:t>
            </a:r>
          </a:p>
        </p:txBody>
      </p:sp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6FDF210E-0599-BFE4-3DB4-99021453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08" y="688561"/>
            <a:ext cx="9456768" cy="397162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SAIK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är en av Sveriges största och mest framgångsrika orienteringsklubbar.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SAIK är en helt ideell förening med ett mycket stort utbud av tränings- och tävlingsverksamhet för våra medlemmar. 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Tillsammans med våra samarbetspartners arrangerar vi </a:t>
            </a:r>
            <a:r>
              <a:rPr lang="sv-SE" sz="1600" dirty="0" err="1">
                <a:solidFill>
                  <a:prstClr val="black"/>
                </a:solidFill>
                <a:latin typeface="Calibri" panose="020F0502020204030204"/>
              </a:rPr>
              <a:t>bl</a:t>
            </a:r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 a orienteringstävlingar, </a:t>
            </a:r>
            <a:r>
              <a:rPr lang="sv-SE" sz="1600" dirty="0" err="1">
                <a:solidFill>
                  <a:prstClr val="black"/>
                </a:solidFill>
                <a:latin typeface="Calibri" panose="020F0502020204030204"/>
              </a:rPr>
              <a:t>Hittaut</a:t>
            </a:r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, Kåsjön Trail och Skördefesten, som alla är exempel på idrott och hälsoaktiviteter som är öppna för alla.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Dessutom arrangerar vi  poängpromenader och nybörjarkurser i orientering för både barn och vuxna. Vi </a:t>
            </a:r>
            <a:r>
              <a:rPr lang="sv-SE" sz="1600" dirty="0">
                <a:solidFill>
                  <a:prstClr val="black"/>
                </a:solidFill>
                <a:latin typeface="Calibri" panose="020F0502020204030204"/>
              </a:rPr>
              <a:t>h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 även ut vår klubbstuga vid Kåsjön till privatpersoner, föreningar och företag.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sv-SE" sz="1600" dirty="0"/>
              <a:t>Vill du veta mer så gå in på vår hemsida för ytterligare information och kontaktuppgifter. </a:t>
            </a:r>
            <a:r>
              <a:rPr lang="sv-SE" sz="1600" dirty="0">
                <a:hlinkClick r:id="rId17"/>
              </a:rPr>
              <a:t>www.saik.o.se</a:t>
            </a:r>
            <a:endParaRPr lang="sv-SE" sz="1600" dirty="0"/>
          </a:p>
          <a:p>
            <a:pPr marL="0" indent="0">
              <a:buNone/>
            </a:pPr>
            <a:r>
              <a:rPr lang="sv-SE" sz="1600" dirty="0"/>
              <a:t>Kontakt till vår ungdomsverksamhet: </a:t>
            </a:r>
            <a:r>
              <a:rPr lang="sv-SE" sz="1600" dirty="0">
                <a:hlinkClick r:id="rId18"/>
              </a:rPr>
              <a:t>ungdom@saik.o.se</a:t>
            </a:r>
            <a:endParaRPr lang="sv-SE" sz="1600" dirty="0"/>
          </a:p>
          <a:p>
            <a:pPr marL="0" indent="0">
              <a:buNone/>
            </a:pPr>
            <a:r>
              <a:rPr lang="sv-SE" sz="1600" dirty="0"/>
              <a:t>Övriga frågor: </a:t>
            </a:r>
            <a:r>
              <a:rPr lang="sv-SE" sz="1600" dirty="0">
                <a:hlinkClick r:id="rId19"/>
              </a:rPr>
              <a:t>styrelsen@saik.o.se</a:t>
            </a:r>
            <a:endParaRPr lang="sv-SE" sz="1600" dirty="0"/>
          </a:p>
          <a:p>
            <a:pPr marL="0" indent="0" algn="ctr">
              <a:buNone/>
            </a:pPr>
            <a:r>
              <a:rPr lang="sv-SE" sz="1600" dirty="0"/>
              <a:t>VÄLKOMNA!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AA49ECD0-94C3-F075-72CA-246A01F8B70C}"/>
              </a:ext>
            </a:extLst>
          </p:cNvPr>
          <p:cNvSpPr txBox="1"/>
          <p:nvPr/>
        </p:nvSpPr>
        <p:spPr>
          <a:xfrm>
            <a:off x="10571498" y="348869"/>
            <a:ext cx="146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arrangerar 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A235C07-B23B-248B-DFDE-B939C2F01EE0}"/>
              </a:ext>
            </a:extLst>
          </p:cNvPr>
          <p:cNvSpPr txBox="1"/>
          <p:nvPr/>
        </p:nvSpPr>
        <p:spPr>
          <a:xfrm>
            <a:off x="10329961" y="4199758"/>
            <a:ext cx="2176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hlinkClick r:id="rId20"/>
              </a:rPr>
              <a:t>http://kasjontrail.se/</a:t>
            </a:r>
            <a:endParaRPr lang="sv-SE" sz="1200" dirty="0"/>
          </a:p>
          <a:p>
            <a:endParaRPr lang="sv-SE" sz="1200" dirty="0"/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DB070DD9-8294-72FF-7E44-6401738057F0}"/>
              </a:ext>
            </a:extLst>
          </p:cNvPr>
          <p:cNvSpPr txBox="1"/>
          <p:nvPr/>
        </p:nvSpPr>
        <p:spPr>
          <a:xfrm>
            <a:off x="10127000" y="2122175"/>
            <a:ext cx="217714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hlinkClick r:id="rId21"/>
              </a:rPr>
              <a:t>http://www.hittaut.nu/partille</a:t>
            </a:r>
            <a:endParaRPr lang="sv-SE" sz="1200" dirty="0"/>
          </a:p>
          <a:p>
            <a:endParaRPr lang="sv-SE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C63DE66C-4843-748A-0861-CA2A3B43637F}"/>
              </a:ext>
            </a:extLst>
          </p:cNvPr>
          <p:cNvSpPr txBox="1"/>
          <p:nvPr/>
        </p:nvSpPr>
        <p:spPr>
          <a:xfrm>
            <a:off x="9084475" y="3004082"/>
            <a:ext cx="46677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000" dirty="0">
                <a:hlinkClick r:id="rId22"/>
              </a:rPr>
              <a:t>https</a:t>
            </a:r>
            <a:r>
              <a:rPr lang="sv-SE" sz="1200" dirty="0">
                <a:hlinkClick r:id="rId22"/>
              </a:rPr>
              <a:t>://www.savedalensaik.se/sida/?ID=240186</a:t>
            </a:r>
            <a:endParaRPr lang="sv-SE" sz="1200" dirty="0"/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407600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173</Words>
  <Application>Microsoft Office PowerPoint</Application>
  <PresentationFormat>Bredbild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Anpassad formgivning</vt:lpstr>
      <vt:lpstr>Sävedalens AIK - Orientering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Hans Carlstedt</dc:creator>
  <cp:lastModifiedBy>Henrik Nordholm</cp:lastModifiedBy>
  <cp:revision>5</cp:revision>
  <dcterms:created xsi:type="dcterms:W3CDTF">2020-09-30T08:26:31Z</dcterms:created>
  <dcterms:modified xsi:type="dcterms:W3CDTF">2022-09-11T16:36:24Z</dcterms:modified>
</cp:coreProperties>
</file>